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33"/>
  </p:notesMasterIdLst>
  <p:sldIdLst>
    <p:sldId id="256" r:id="rId2"/>
    <p:sldId id="274" r:id="rId3"/>
    <p:sldId id="257" r:id="rId4"/>
    <p:sldId id="262" r:id="rId5"/>
    <p:sldId id="300" r:id="rId6"/>
    <p:sldId id="275" r:id="rId7"/>
    <p:sldId id="276" r:id="rId8"/>
    <p:sldId id="277" r:id="rId9"/>
    <p:sldId id="279" r:id="rId10"/>
    <p:sldId id="295" r:id="rId11"/>
    <p:sldId id="278" r:id="rId12"/>
    <p:sldId id="282" r:id="rId13"/>
    <p:sldId id="283" r:id="rId14"/>
    <p:sldId id="284" r:id="rId15"/>
    <p:sldId id="285" r:id="rId16"/>
    <p:sldId id="286" r:id="rId17"/>
    <p:sldId id="280" r:id="rId18"/>
    <p:sldId id="281" r:id="rId19"/>
    <p:sldId id="290" r:id="rId20"/>
    <p:sldId id="291" r:id="rId21"/>
    <p:sldId id="292" r:id="rId22"/>
    <p:sldId id="287" r:id="rId23"/>
    <p:sldId id="288" r:id="rId24"/>
    <p:sldId id="289" r:id="rId25"/>
    <p:sldId id="294" r:id="rId26"/>
    <p:sldId id="293" r:id="rId27"/>
    <p:sldId id="301" r:id="rId28"/>
    <p:sldId id="297" r:id="rId29"/>
    <p:sldId id="298" r:id="rId30"/>
    <p:sldId id="299" r:id="rId31"/>
    <p:sldId id="29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showAnimation="0">
    <p:present/>
    <p:sldRg st="1" end="31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B5839-16E7-435E-BC88-0FCB30E86026}" type="datetimeFigureOut">
              <a:rPr lang="ru-RU" smtClean="0"/>
              <a:t>31.05.2016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55469-9439-4426-BCFD-18B4C40A1A5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D2059-3C37-4CC8-9417-D78991EBA713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4D8C-3D4D-4D76-A9FA-F065307042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10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D2059-3C37-4CC8-9417-D78991EBA713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4D8C-3D4D-4D76-A9FA-F065307042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D2059-3C37-4CC8-9417-D78991EBA713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4D8C-3D4D-4D76-A9FA-F065307042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D2059-3C37-4CC8-9417-D78991EBA713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4D8C-3D4D-4D76-A9FA-F065307042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D2059-3C37-4CC8-9417-D78991EBA713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4D8C-3D4D-4D76-A9FA-F065307042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10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D2059-3C37-4CC8-9417-D78991EBA713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4D8C-3D4D-4D76-A9FA-F065307042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D2059-3C37-4CC8-9417-D78991EBA713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4D8C-3D4D-4D76-A9FA-F065307042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D2059-3C37-4CC8-9417-D78991EBA713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4D8C-3D4D-4D76-A9FA-F065307042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D2059-3C37-4CC8-9417-D78991EBA713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4D8C-3D4D-4D76-A9FA-F065307042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D2059-3C37-4CC8-9417-D78991EBA713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04D8C-3D4D-4D76-A9FA-F065307042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D2059-3C37-4CC8-9417-D78991EBA713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EE04D8C-3D4D-4D76-A9FA-F065307042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10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9D2059-3C37-4CC8-9417-D78991EBA713}" type="datetimeFigureOut">
              <a:rPr lang="ru-RU" smtClean="0"/>
              <a:pPr/>
              <a:t>31.05.2016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E04D8C-3D4D-4D76-A9FA-F0653070425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med" advClick="0" advTm="10000">
    <p:wedg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84;&#1099;&#1079;&#1099;&#1082;&#1072;\&#1084;&#1077;&#1088;&#1086;&#1087;&#1088;&#1080;&#1103;&#1090;&#1080;&#1103;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1428736"/>
            <a:ext cx="8258204" cy="178595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Городской конкурс</a:t>
            </a:r>
            <a:b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профессионального мастерства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928802"/>
            <a:ext cx="9144000" cy="4268799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ru-RU" sz="28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ctr">
              <a:buNone/>
            </a:pPr>
            <a:r>
              <a:rPr lang="ru-RU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«Лучший работник бытового обслуживания населения, народных </a:t>
            </a:r>
            <a:br>
              <a:rPr lang="ru-RU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художественных промыслов </a:t>
            </a:r>
            <a:br>
              <a:rPr lang="ru-RU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ремесел»</a:t>
            </a:r>
            <a:br>
              <a:rPr lang="ru-RU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lang="ru-RU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проведения</a:t>
            </a:r>
            <a:r>
              <a:rPr lang="en-US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конкурса</a:t>
            </a:r>
            <a:r>
              <a:rPr lang="en-US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февраль - март 2016 год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мероприят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-714412" y="100010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9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ООО «ЛОТОС»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СОРОКИНА   ЕКАТЕРИНА  НИКОЛАЕВНА</a:t>
            </a:r>
            <a:endParaRPr lang="ru-RU" sz="3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35771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 СЕРВИСА  ХИМИЧЕСКОЙ 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ОБРАБОТКИ ИЗДЕЛИЙ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XjiL3VItui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2857496"/>
            <a:ext cx="3500462" cy="36134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571612"/>
            <a:ext cx="3714776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  <a:r>
              <a:rPr lang="ru-RU" sz="2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ПОБЕДИТЕЛЬ В НОМИНАЦИИ «ХИМИЧЕСКАЯ ЧИСТКА»</a:t>
            </a:r>
          </a:p>
        </p:txBody>
      </p:sp>
      <p:pic>
        <p:nvPicPr>
          <p:cNvPr id="6" name="Содержимое 6" descr="DSC0040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143372" y="1370904"/>
            <a:ext cx="5000628" cy="4625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2714620"/>
            <a:ext cx="414337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Жолобова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Валентина    Анатольевна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214282" y="3840862"/>
            <a:ext cx="41434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Техник – технолог    химической  чистки       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крашения одежды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2500307"/>
            <a:ext cx="33575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МУП «КРИСТАЛЛ» </a:t>
            </a:r>
            <a:endParaRPr lang="ru-RU" sz="2400" dirty="0"/>
          </a:p>
        </p:txBody>
      </p:sp>
      <p:pic>
        <p:nvPicPr>
          <p:cNvPr id="12" name="Рисунок 11" descr="figurka,-puchar-1940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000109"/>
            <a:ext cx="1214414" cy="1143008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14620"/>
            <a:ext cx="7715304" cy="71438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номинации: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Парикмахерские и косметические услуги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1800" b="1" dirty="0" smtClean="0"/>
              <a:t>      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ИНДИВИДУАЛЬНЫЙ  ПРЕДПРИНИМАТЕЛЬ   «Студия красоты»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Буркова Ирина Анатольевна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Парикмахер - «Стилист» 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20160309_1414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2786058"/>
            <a:ext cx="6643734" cy="3929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25003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ИНДИВИДУАЛЬНЫЙ  ПРЕДПРИНИМАТЕЛЬ </a:t>
            </a:r>
            <a:b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ПАРИКМАХЕРСКАЯ «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Воронцова Елена Николаевна</a:t>
            </a:r>
            <a:b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ПАРИКМАХЕР– МОДЕЛЬЕР</a:t>
            </a: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4" descr="20160315_1703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2714620"/>
            <a:ext cx="4429156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Содержимое 5" descr="20160315_1705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714620"/>
            <a:ext cx="4286280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443914" cy="228601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ООО «ЧАРОДЕЙКА ПЛЮС»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Пупова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Наталья  Борисовна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ЖЕНСКИЙ ПАРИКМАХЕР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4" descr="20160322_1314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786166"/>
            <a:ext cx="4500562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20160322_1313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2643182"/>
            <a:ext cx="4643438" cy="35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357322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ИНДИВИДУАЛЬНЫЙ ПРЕДПРИНИМАТЕЛЬ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Сергеева Лариса Петровна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ПАРИКМАХЕР- ПРОФЕССИОНАЛ</a:t>
            </a:r>
            <a:endParaRPr lang="ru-RU" sz="27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07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285992"/>
            <a:ext cx="4143404" cy="4000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MG_07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2285992"/>
            <a:ext cx="3791189" cy="4071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31432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ООО «ЧАРОДЕЙКА ПЛЮС»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Червякова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Альфия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Фяритовна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МАСТЕР  МАНИКЮРА </a:t>
            </a:r>
            <a:b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286644" y="4500570"/>
            <a:ext cx="1400156" cy="185435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6" descr="20160310_1152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2428868"/>
            <a:ext cx="7429552" cy="4071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85794"/>
            <a:ext cx="4214842" cy="121444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ПОБЕДИТЕЛЬ В НОМИНАЦИИ «ПАРИКМАХЕРСКИЕ   И КОСМЕТИЧЕСКИЕ УСЛУГИ»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214554"/>
            <a:ext cx="4500594" cy="4857784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салон парикмахерская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«Студия причесок» </a:t>
            </a:r>
          </a:p>
          <a:p>
            <a:pPr algn="ctr">
              <a:buNone/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ИНДИВИДУАЛЬНЫЙ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ПРЕДПРИНИМАТЕЛЬ </a:t>
            </a:r>
          </a:p>
          <a:p>
            <a:pPr algn="ctr">
              <a:buNone/>
            </a:pPr>
            <a:r>
              <a:rPr lang="ru-RU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Симанова</a:t>
            </a:r>
            <a:r>
              <a:rPr lang="ru-RU" sz="4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Елена  </a:t>
            </a:r>
          </a:p>
          <a:p>
            <a:pPr algn="ctr">
              <a:buNone/>
            </a:pPr>
            <a:r>
              <a:rPr lang="ru-RU" sz="4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Евгеньевна </a:t>
            </a:r>
          </a:p>
          <a:p>
            <a:pPr>
              <a:buNone/>
            </a:pP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художник – модельер парикмахерского искусства и декоративной косметики</a:t>
            </a:r>
          </a:p>
          <a:p>
            <a:pPr algn="ctr">
              <a:buNone/>
            </a:pP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pic>
        <p:nvPicPr>
          <p:cNvPr id="4" name="Рисунок 3" descr="20160309_1254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785794"/>
            <a:ext cx="4000496" cy="5929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figurka,-puchar-1940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06" y="1214422"/>
            <a:ext cx="735470" cy="817444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000372"/>
            <a:ext cx="4500594" cy="314327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ИНДИВИДУАЛЬНЫЙ 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ПРЕДПРИНИМАТЕЛЬ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Хартингер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Светлана Владимировна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Парикмахер «Универсал» 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214282" y="928670"/>
            <a:ext cx="4786346" cy="1643074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ПОБЕДИТЕЛЬ </a:t>
            </a:r>
          </a:p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НОМИНАЦИИ ПАРИКМАХЕРСКИЕ ИКОСМЕТИЧЕСКИЕ УСЛУГИ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салон парикмахерская </a:t>
            </a:r>
            <a:br>
              <a:rPr lang="ru-RU" sz="3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«Парадиз» </a:t>
            </a:r>
            <a:endParaRPr lang="ru-RU" sz="3800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4" descr="image-9f666c87aaf69c29e3d909fa6e4c5d0ac96c66bcbc3b4d511e49d44b08d24afb-V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5400000">
            <a:off x="4393406" y="1607332"/>
            <a:ext cx="5072096" cy="4143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figurka,-puchar-1940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00108"/>
            <a:ext cx="1000132" cy="943714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285992"/>
            <a:ext cx="8229600" cy="21431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ИНДИВИДУАЛЬНЫЙ  ПРЕДПРИНИМАТЕЛЬ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Провоторова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Надежда Васильевна </a:t>
            </a:r>
            <a:b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ДИЗАЙНЕР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ФОТО РАБОТ: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u="sng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/>
            </a:r>
            <a:br>
              <a:rPr lang="ru-RU" sz="5400" b="1" u="sng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8" name="Содержимое 7" descr="IMG_06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41995" y="2714620"/>
            <a:ext cx="2085118" cy="3494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IMG_06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2714620"/>
            <a:ext cx="2143140" cy="35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IMG_06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2714620"/>
            <a:ext cx="2200381" cy="35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42910" y="500042"/>
            <a:ext cx="7643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номинации:</a:t>
            </a:r>
            <a:r>
              <a:rPr lang="ru-RU" sz="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Народные  художественные промыслы и ремесла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100010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конкурса:</a:t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0" y="1643050"/>
            <a:ext cx="9144000" cy="467487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престижности и популяризация профессий сферы бытовых услуг, народных художественных промыслов и ремесел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уровня профессионального мастерства участников конкурса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Выявление победителей конкурса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21455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u="sng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/>
            </a:r>
            <a:br>
              <a:rPr lang="ru-RU" sz="5400" b="1" u="sng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СХР НХП «ДЫМКОВСКАЯ ИГРУШКА»</a:t>
            </a: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Удальцова Екатерина Сергеевна</a:t>
            </a:r>
            <a:b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МАСТЕРИЦА  ДЫМКОВСКОЙ  ИГРУШКИ</a:t>
            </a:r>
            <a:b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Удальцова Е.С.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2428868"/>
            <a:ext cx="6286544" cy="3929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00042"/>
            <a:ext cx="3857652" cy="521497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Чувствина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Галина Александровна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ИНЖЕНЕР- ТЕХНОЛОГ ШВЕЙНЫХ  ИЗДЕЛИЙ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142844" y="1643050"/>
            <a:ext cx="3929090" cy="114300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ИНДИВИДУАЛЬНЫЙ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ПРЕДПРИНИМАТЕЛЬ</a:t>
            </a:r>
            <a:endParaRPr lang="ru-RU" sz="2400" dirty="0"/>
          </a:p>
        </p:txBody>
      </p:sp>
      <p:pic>
        <p:nvPicPr>
          <p:cNvPr id="7" name="Содержимое 6" descr="0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071934" y="857232"/>
            <a:ext cx="2428892" cy="3714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43702" y="2928934"/>
            <a:ext cx="2357454" cy="364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0" y="1214422"/>
            <a:ext cx="4786346" cy="542928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ПОБЕДИТЕЛЬ </a:t>
            </a:r>
            <a:b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 НОМИНАЦИИ «НАРОДНЫЕ ХУДОЖЕСТВЕННЫЕ ПРОМЫСЛЫ</a:t>
            </a:r>
            <a:b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РЕМЕСЛА»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СХР НХП 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«Дымковская игрушка»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Ворожцова Тамара          Дмитриевна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Мастерица дымковской игрушки</a:t>
            </a:r>
            <a:endParaRPr lang="ru-RU" dirty="0"/>
          </a:p>
        </p:txBody>
      </p:sp>
      <p:pic>
        <p:nvPicPr>
          <p:cNvPr id="4" name="Содержимое 3" descr="Ворожцова Т.Д.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857752" y="1071546"/>
            <a:ext cx="4071966" cy="5143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figurka,-puchar-1940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642918"/>
            <a:ext cx="849722" cy="944431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736"/>
            <a:ext cx="8072494" cy="264320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ПОБЕДИТЕЛЬ В  НОМИНАЦИИ «НАРОДНЫЕ ХУДОЖЕСТВЕННЫЕ ПРОМЫСЛЫ  И РЕМЕСЛА»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ИНДИВИДУАЛЬНЫЙПРЕДПРИНИМАТЕЛЬ 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Зашихина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Елена Николаевна 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Мастер народных художественных промыслов Кировской области «Роспись по дереву»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12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3214686"/>
            <a:ext cx="5214974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figurka,-puchar-1940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071546"/>
            <a:ext cx="1000132" cy="1000132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500306"/>
            <a:ext cx="8715436" cy="164307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ПОБЕДИТЕЛЬ В  НОМИНАЦИИ «НАРОДНЫЕ ХУДОЖЕСТВЕННЫЕ ПРОМЫСЛЫ И РЕМЕСЛА» </a:t>
            </a:r>
            <a:b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Общественная организация – Кировская областная организация  Общество «Знание» России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Тупицына Раиса Борисовна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Социальный педагог широкого профиля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Фото с занятий 0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3143248"/>
            <a:ext cx="2786082" cy="35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Фото с занятий 0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3143248"/>
            <a:ext cx="4429156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figurka,-puchar-1940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857364"/>
            <a:ext cx="1428728" cy="1285884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285860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номинации: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Ремонт и обновление швейных изделий</a:t>
            </a:r>
            <a:endParaRPr lang="ru-RU" sz="2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-142908" y="1643050"/>
            <a:ext cx="4643438" cy="1643074"/>
          </a:xfrm>
        </p:spPr>
        <p:txBody>
          <a:bodyPr/>
          <a:lstStyle/>
          <a:p>
            <a:pPr algn="ctr"/>
            <a:endParaRPr lang="ru-RU" sz="1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ИНДИВИДУАЛЬНЫЙ   ПРЕДПРИНИМАТЕЛЬ 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Воронина Екатерина Борисовна 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Портной верхней одежды</a:t>
            </a:r>
          </a:p>
          <a:p>
            <a:pPr algn="ctr"/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143372" y="642918"/>
            <a:ext cx="4827593" cy="2428892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ООО ККК «Гвоздика»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IMG_056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42844" y="3429000"/>
            <a:ext cx="4357718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Содержимое 10" descr="IMG_062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3438" y="3357562"/>
            <a:ext cx="4286280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357686" y="2000240"/>
            <a:ext cx="47863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Белова Елена Викторовна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Портной «Универсал» по ремонту 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пошиву швейных изделий 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4746310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ПОБЕДИТЕЛЬ В НОМИНАЦИИ </a:t>
            </a:r>
            <a:b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«РЕМОНТ И ОБНОВЛЕНИЕ ШВЕЙНЫХ ИЗДЕЛИЙ»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ИНДИВИДУАЛЬНЫЙ    ПРЕДПРИНИМАТЕЛЬ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Сенникова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Елена Алексеевна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Портной – «Универсал»  по ремонту и пошиву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швейных изделий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Рисунок 6" descr="IMG_05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3000372"/>
            <a:ext cx="5929354" cy="364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figurka,-puchar-1940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43050"/>
            <a:ext cx="1357290" cy="1428760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214422"/>
            <a:ext cx="8858312" cy="2010532"/>
          </a:xfrm>
        </p:spPr>
        <p:txBody>
          <a:bodyPr>
            <a:noAutofit/>
          </a:bodyPr>
          <a:lstStyle/>
          <a:p>
            <a:pPr algn="just"/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По итогам конкурса, победители по каждой номинации награждены Дипломами администрации города Кирова и призами Некоммерческого Партнерства «Ремесленная Палата Кировской области»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3286124"/>
            <a:ext cx="9144064" cy="2786082"/>
          </a:xfrm>
        </p:spPr>
        <p:txBody>
          <a:bodyPr/>
          <a:lstStyle/>
          <a:p>
            <a:pPr algn="just">
              <a:buNone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Участники конкурса, не ставшие победителями,</a:t>
            </a:r>
            <a:b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поощрены Дипломами за участие в конкурсе администрации города Кирова и Некоммерческого Партнерства «Ремесленная Палата Кировской области»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kiro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5143512"/>
            <a:ext cx="2000264" cy="1571636"/>
          </a:xfrm>
          <a:prstGeom prst="rect">
            <a:avLst/>
          </a:prstGeom>
        </p:spPr>
      </p:pic>
      <p:pic>
        <p:nvPicPr>
          <p:cNvPr id="5" name="Рисунок 4" descr="ЛОГО для рем палат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68" y="5286388"/>
            <a:ext cx="1571636" cy="1428760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928670"/>
            <a:ext cx="9144000" cy="17859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Церемония награждения победителей  состоялась в рамках праздничного вечера, посвященного </a:t>
            </a:r>
            <a:br>
              <a:rPr lang="ru-RU" sz="27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профессиональному празднику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Дню работников жилищно-коммунального хозяйства и бытового обслуживания населения</a:t>
            </a:r>
            <a:b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16 марта 2016 г.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_339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2786058"/>
            <a:ext cx="4429155" cy="35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Содержимое 6" descr="IMG_340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29190" y="2786058"/>
            <a:ext cx="4071966" cy="35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IMG_340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44" y="1071546"/>
            <a:ext cx="4252914" cy="41811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IMG_340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00562" y="2428868"/>
            <a:ext cx="4500594" cy="3929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Организаторы конкурса:</a:t>
            </a:r>
            <a:endParaRPr lang="ru-RU" sz="40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85926"/>
            <a:ext cx="7286644" cy="4929222"/>
          </a:xfrm>
        </p:spPr>
        <p:txBody>
          <a:bodyPr>
            <a:normAutofit fontScale="77500" lnSpcReduction="20000"/>
          </a:bodyPr>
          <a:lstStyle/>
          <a:p>
            <a:endParaRPr lang="ru-RU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Администрация города Кирова в лице управления развития предпринимательства и потребительского рынка администрации  города Кирова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Некоммерческое Партнерство «Ремесленная Палата Кировской области» 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Положение </a:t>
            </a: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городском конкурсе профессионального мастерства </a:t>
            </a:r>
            <a:b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"Лучший работник бытового обслуживания населения, </a:t>
            </a:r>
            <a:b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народных художественных промыслов и ремесел" </a:t>
            </a:r>
            <a:b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Утверждено постановлением администрации города Кирова </a:t>
            </a:r>
            <a:b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14.03.2016г. № 669-п.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kiro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40" y="714356"/>
            <a:ext cx="2428860" cy="2143140"/>
          </a:xfrm>
          <a:prstGeom prst="rect">
            <a:avLst/>
          </a:prstGeom>
        </p:spPr>
      </p:pic>
      <p:pic>
        <p:nvPicPr>
          <p:cNvPr id="5" name="Рисунок 4" descr="ЛОГО для рем палат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330" y="3286124"/>
            <a:ext cx="1928826" cy="1857388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786182" y="1859757"/>
            <a:ext cx="5214975" cy="1069177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Проведение конкурса</a:t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планируется 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ежегодно</a:t>
            </a:r>
            <a:endParaRPr lang="ru-RU" sz="3200" dirty="0"/>
          </a:p>
        </p:txBody>
      </p:sp>
      <p:pic>
        <p:nvPicPr>
          <p:cNvPr id="7" name="Содержимое 6" descr="IMG_3410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42844" y="928670"/>
            <a:ext cx="4429156" cy="3786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Содержимое 7" descr="IMG_3394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572000" y="3429000"/>
            <a:ext cx="4429156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5820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 ВНИМАНИЕ!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15819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5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Номинации конкурса:</a:t>
            </a:r>
            <a:br>
              <a:rPr lang="ru-RU" sz="5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6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2000240"/>
            <a:ext cx="9144000" cy="438912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Ремонт бытовых машин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Ремонт и обновление швейных изделий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Химическая чистка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Парикмахерские и косметические услуги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Народные  художественные промыслы и ремесла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27483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857232"/>
            <a:ext cx="5572164" cy="3071834"/>
          </a:xfrm>
        </p:spPr>
        <p:txBody>
          <a:bodyPr>
            <a:no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Победителями конкурса стали участники, </a:t>
            </a:r>
            <a:b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набравшие наибольшее количество баллов</a:t>
            </a:r>
            <a:endParaRPr lang="ru-RU" sz="36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714884"/>
            <a:ext cx="8229600" cy="189546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avatar_994606011ea5df65791d25a6a166d6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5860"/>
            <a:ext cx="3428992" cy="3595686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5716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конкурсе приняли участие 22 специалиста </a:t>
            </a:r>
            <a:b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5 номинациях </a:t>
            </a:r>
            <a:r>
              <a:rPr lang="ru-RU" sz="5400" dirty="0" smtClean="0">
                <a:solidFill>
                  <a:srgbClr val="FF0000"/>
                </a:solidFill>
              </a:rPr>
              <a:t/>
            </a:r>
            <a:br>
              <a:rPr lang="ru-RU" sz="5400" dirty="0" smtClean="0">
                <a:solidFill>
                  <a:srgbClr val="FF0000"/>
                </a:solidFill>
              </a:rPr>
            </a:br>
            <a:endParaRPr lang="ru-RU" b="1" i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935480"/>
            <a:ext cx="8543956" cy="43891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номинации: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Ремонт бытовых машин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ООО «ЭКРАН-СЕРВИС»    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Соломин 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Дмитрий Николаевич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Радиомеханик по обслуживанию и </a:t>
            </a:r>
          </a:p>
          <a:p>
            <a:pPr>
              <a:buNone/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ремонту радиотелевизионной </a:t>
            </a:r>
            <a:b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аппаратуры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IMG_06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2285992"/>
            <a:ext cx="4286280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ИНДИВИДУАЛЬНЫЙ ПРЕДПРИНИМАТЕЛЬ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ДОБРЫНИН АНДРЕЙ ЮРЬЕВИЧ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G_062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00100" y="2571744"/>
            <a:ext cx="3442187" cy="25175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IMG_06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3286124"/>
            <a:ext cx="3714776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 flipH="1">
            <a:off x="1643042" y="1857364"/>
            <a:ext cx="5786478" cy="121444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ИНЖЕНЕР- ЭЛЕКТРОМЕХАНИК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714488"/>
            <a:ext cx="3714776" cy="44291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ИНДИВИДУАЛЬНЫЙ ПРЕДПРИНИМАТЕЛЬ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Гребенкин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Владимир Александрович</a:t>
            </a: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700" dirty="0" smtClean="0"/>
              <a:t> </a:t>
            </a: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Радиотехник по ремонту и обслуживанию бытовой радиоэлектронной техники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 rot="10800000" flipV="1">
            <a:off x="4214810" y="1000108"/>
            <a:ext cx="4929190" cy="114300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ПОБЕДИТЕЛЬ В НОМИНАЦИИ «РЕМОНТ БЫТОВЫХ МАШИН»</a:t>
            </a:r>
            <a:endParaRPr lang="ru-RU" sz="20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6" descr="IMG_060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071934" y="1857364"/>
            <a:ext cx="4857784" cy="3500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figurka,-puchar-1940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714356"/>
            <a:ext cx="1928826" cy="1618170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000108"/>
            <a:ext cx="8229600" cy="2786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номинации: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Химическая чистка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МУП «КРИСТАЛЛ»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Блинова</a:t>
            </a: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Галина Викторовна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ПЯТНОВЫВОДЧИК– АППАРАТЧИК     </a:t>
            </a: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9" descr="DSC004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3214686"/>
            <a:ext cx="3500462" cy="31467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DSC004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7752" y="3214686"/>
            <a:ext cx="3509644" cy="31262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1790</TotalTime>
  <Words>212</Words>
  <Application>Microsoft Office PowerPoint</Application>
  <PresentationFormat>Экран (4:3)</PresentationFormat>
  <Paragraphs>95</Paragraphs>
  <Slides>31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Поток</vt:lpstr>
      <vt:lpstr>     Городской конкурс  профессионального мастерства  </vt:lpstr>
      <vt:lpstr>Цели конкурса: </vt:lpstr>
      <vt:lpstr>Организаторы конкурса:</vt:lpstr>
      <vt:lpstr> Номинации конкурса: </vt:lpstr>
      <vt:lpstr> Победителями конкурса стали участники,  набравшие наибольшее количество баллов</vt:lpstr>
      <vt:lpstr>В конкурсе приняли участие 22 специалиста  в 5 номинациях  </vt:lpstr>
      <vt:lpstr>ИНДИВИДУАЛЬНЫЙ ПРЕДПРИНИМАТЕЛЬ   ДОБРЫНИН АНДРЕЙ ЮРЬЕВИЧ </vt:lpstr>
      <vt:lpstr> ИНДИВИДУАЛЬНЫЙ ПРЕДПРИНИМАТЕЛЬ  Гребенкин  Владимир Александрович  Радиотехник по ремонту и обслуживанию бытовой радиоэлектронной техники </vt:lpstr>
      <vt:lpstr> В номинации: -  Химическая чистка  МУП «КРИСТАЛЛ»  Блинова Галина Викторовна    ПЯТНОВЫВОДЧИК– АППАРАТЧИК               </vt:lpstr>
      <vt:lpstr>  ООО «ЛОТОС»  СОРОКИНА   ЕКАТЕРИНА  НИКОЛАЕВНА</vt:lpstr>
      <vt:lpstr>                                                                 ПОБЕДИТЕЛЬ В НОМИНАЦИИ «ХИМИЧЕСКАЯ ЧИСТКА»</vt:lpstr>
      <vt:lpstr>   В номинации: -  Парикмахерские и косметические услуги        ИНДИВИДУАЛЬНЫЙ  ПРЕДПРИНИМАТЕЛЬ   «Студия красоты»  Буркова Ирина Анатольевна   Парикмахер - «Стилист»   </vt:lpstr>
      <vt:lpstr>  ИНДИВИДУАЛЬНЫЙ  ПРЕДПРИНИМАТЕЛЬ   ПАРИКМАХЕРСКАЯ «ВиК»  Воронцова Елена Николаевна ПАРИКМАХЕР– МОДЕЛЬЕР  </vt:lpstr>
      <vt:lpstr>    ООО «ЧАРОДЕЙКА ПЛЮС» Пупова  Наталья  Борисовна  ЖЕНСКИЙ ПАРИКМАХЕР</vt:lpstr>
      <vt:lpstr>ИНДИВИДУАЛЬНЫЙ ПРЕДПРИНИМАТЕЛЬ  Сергеева Лариса Петровна  ПАРИКМАХЕР- ПРОФЕССИОНАЛ</vt:lpstr>
      <vt:lpstr>        ООО «ЧАРОДЕЙКА ПЛЮС»  Червякова  Альфия  Фяритовна  МАСТЕР  МАНИКЮРА     </vt:lpstr>
      <vt:lpstr>  ПОБЕДИТЕЛЬ В НОМИНАЦИИ «ПАРИКМАХЕРСКИЕ   И КОСМЕТИЧЕСКИЕ УСЛУГИ»</vt:lpstr>
      <vt:lpstr>  ИНДИВИДУАЛЬНЫЙ    ПРЕДПРИНИМАТЕЛЬ   Хартингер Светлана Владимировна    Парикмахер «Универсал»  </vt:lpstr>
      <vt:lpstr>   ИНДИВИДУАЛЬНЫЙ  ПРЕДПРИНИМАТЕЛЬ  Провоторова Надежда Васильевна  ДИЗАЙНЕР  ФОТО РАБОТ:   </vt:lpstr>
      <vt:lpstr> СХР НХП «ДЫМКОВСКАЯ ИГРУШКА» Удальцова Екатерина Сергеевна МАСТЕРИЦА  ДЫМКОВСКОЙ  ИГРУШКИ   </vt:lpstr>
      <vt:lpstr>Чувствина Галина Александровна   ИНЖЕНЕР- ТЕХНОЛОГ ШВЕЙНЫХ  ИЗДЕЛИЙ  </vt:lpstr>
      <vt:lpstr>                        </vt:lpstr>
      <vt:lpstr>  ПОБЕДИТЕЛЬ В  НОМИНАЦИИ «НАРОДНЫЕ ХУДОЖЕСТВЕННЫЕ ПРОМЫСЛЫ  И РЕМЕСЛА»     ИНДИВИДУАЛЬНЫЙПРЕДПРИНИМАТЕЛЬ  Зашихина Елена Николаевна   Мастер народных художественных промыслов Кировской области «Роспись по дереву»     </vt:lpstr>
      <vt:lpstr>ПОБЕДИТЕЛЬ В  НОМИНАЦИИ «НАРОДНЫЕ ХУДОЖЕСТВЕННЫЕ ПРОМЫСЛЫ И РЕМЕСЛА»   Общественная организация – Кировская областная организация  Общество «Знание» России  Тупицына Раиса Борисовна Социальный педагог широкого профиля   </vt:lpstr>
      <vt:lpstr>В номинации: - Ремонт и обновление швейных изделий</vt:lpstr>
      <vt:lpstr> </vt:lpstr>
      <vt:lpstr>       По итогам конкурса, победители по каждой номинации награждены Дипломами администрации города Кирова и призами Некоммерческого Партнерства «Ремесленная Палата Кировской области»</vt:lpstr>
      <vt:lpstr>    Церемония награждения победителей  состоялась в рамках праздничного вечера, посвященного  профессиональному празднику  - Дню работников жилищно-коммунального хозяйства и бытового обслуживания населения  16 марта 2016 г.</vt:lpstr>
      <vt:lpstr>Слайд 29</vt:lpstr>
      <vt:lpstr>Слайд 30</vt:lpstr>
      <vt:lpstr>     СПАСИБО ЗА  ВНИМАНИЕ!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Городской конкурс профессионального мастерства «Лучший работник бытового обслуживания населения, народных художественных промыслов и ремесел». </dc:title>
  <dc:creator>Microsoft</dc:creator>
  <cp:lastModifiedBy>User</cp:lastModifiedBy>
  <cp:revision>209</cp:revision>
  <dcterms:created xsi:type="dcterms:W3CDTF">2016-03-17T10:05:13Z</dcterms:created>
  <dcterms:modified xsi:type="dcterms:W3CDTF">2016-05-31T12:26:13Z</dcterms:modified>
</cp:coreProperties>
</file>